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712" autoAdjust="0"/>
  </p:normalViewPr>
  <p:slideViewPr>
    <p:cSldViewPr snapToGrid="0">
      <p:cViewPr varScale="1">
        <p:scale>
          <a:sx n="104" d="100"/>
          <a:sy n="104" d="100"/>
        </p:scale>
        <p:origin x="732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8E549300-65A7-4A7E-A777-7B1D54F9F2CF}"/>
    <pc:docChg chg="custSel modSld">
      <pc:chgData name="Narelle Wheaton" userId="6e1b2b30-480e-4f91-806b-6735d5b9e446" providerId="ADAL" clId="{8E549300-65A7-4A7E-A777-7B1D54F9F2CF}" dt="2023-06-14T03:13:19.773" v="35" actId="1076"/>
      <pc:docMkLst>
        <pc:docMk/>
      </pc:docMkLst>
      <pc:sldChg chg="modSp mod">
        <pc:chgData name="Narelle Wheaton" userId="6e1b2b30-480e-4f91-806b-6735d5b9e446" providerId="ADAL" clId="{8E549300-65A7-4A7E-A777-7B1D54F9F2CF}" dt="2023-06-14T03:11:00.133" v="20" actId="27636"/>
        <pc:sldMkLst>
          <pc:docMk/>
          <pc:sldMk cId="1521212831" sldId="256"/>
        </pc:sldMkLst>
        <pc:spChg chg="mod">
          <ac:chgData name="Narelle Wheaton" userId="6e1b2b30-480e-4f91-806b-6735d5b9e446" providerId="ADAL" clId="{8E549300-65A7-4A7E-A777-7B1D54F9F2CF}" dt="2023-06-14T03:11:00.133" v="20" actId="27636"/>
          <ac:spMkLst>
            <pc:docMk/>
            <pc:sldMk cId="1521212831" sldId="256"/>
            <ac:spMk id="5" creationId="{A760C78F-0D3F-4D1D-A0A7-F602F1604989}"/>
          </ac:spMkLst>
        </pc:spChg>
      </pc:sldChg>
      <pc:sldChg chg="modSp mod">
        <pc:chgData name="Narelle Wheaton" userId="6e1b2b30-480e-4f91-806b-6735d5b9e446" providerId="ADAL" clId="{8E549300-65A7-4A7E-A777-7B1D54F9F2CF}" dt="2023-06-14T03:11:19.366" v="24" actId="1076"/>
        <pc:sldMkLst>
          <pc:docMk/>
          <pc:sldMk cId="2785216809" sldId="257"/>
        </pc:sldMkLst>
        <pc:spChg chg="mod">
          <ac:chgData name="Narelle Wheaton" userId="6e1b2b30-480e-4f91-806b-6735d5b9e446" providerId="ADAL" clId="{8E549300-65A7-4A7E-A777-7B1D54F9F2CF}" dt="2023-06-14T03:11:19.366" v="24" actId="1076"/>
          <ac:spMkLst>
            <pc:docMk/>
            <pc:sldMk cId="2785216809" sldId="257"/>
            <ac:spMk id="5" creationId="{A760C78F-0D3F-4D1D-A0A7-F602F1604989}"/>
          </ac:spMkLst>
        </pc:spChg>
      </pc:sldChg>
      <pc:sldChg chg="modSp mod">
        <pc:chgData name="Narelle Wheaton" userId="6e1b2b30-480e-4f91-806b-6735d5b9e446" providerId="ADAL" clId="{8E549300-65A7-4A7E-A777-7B1D54F9F2CF}" dt="2023-06-14T03:13:06.007" v="31" actId="1076"/>
        <pc:sldMkLst>
          <pc:docMk/>
          <pc:sldMk cId="4110660259" sldId="258"/>
        </pc:sldMkLst>
        <pc:spChg chg="mod">
          <ac:chgData name="Narelle Wheaton" userId="6e1b2b30-480e-4f91-806b-6735d5b9e446" providerId="ADAL" clId="{8E549300-65A7-4A7E-A777-7B1D54F9F2CF}" dt="2023-06-14T03:13:06.007" v="31" actId="1076"/>
          <ac:spMkLst>
            <pc:docMk/>
            <pc:sldMk cId="4110660259" sldId="258"/>
            <ac:spMk id="5" creationId="{A760C78F-0D3F-4D1D-A0A7-F602F1604989}"/>
          </ac:spMkLst>
        </pc:spChg>
      </pc:sldChg>
      <pc:sldChg chg="modSp mod">
        <pc:chgData name="Narelle Wheaton" userId="6e1b2b30-480e-4f91-806b-6735d5b9e446" providerId="ADAL" clId="{8E549300-65A7-4A7E-A777-7B1D54F9F2CF}" dt="2023-06-14T03:13:19.773" v="35" actId="1076"/>
        <pc:sldMkLst>
          <pc:docMk/>
          <pc:sldMk cId="1785376615" sldId="259"/>
        </pc:sldMkLst>
        <pc:spChg chg="mod">
          <ac:chgData name="Narelle Wheaton" userId="6e1b2b30-480e-4f91-806b-6735d5b9e446" providerId="ADAL" clId="{8E549300-65A7-4A7E-A777-7B1D54F9F2CF}" dt="2023-06-14T03:13:19.773" v="35" actId="1076"/>
          <ac:spMkLst>
            <pc:docMk/>
            <pc:sldMk cId="1785376615" sldId="259"/>
            <ac:spMk id="4" creationId="{4106C921-C1B3-45D7-9CB4-EA90CD28BE7F}"/>
          </ac:spMkLst>
        </pc:spChg>
        <pc:spChg chg="mod">
          <ac:chgData name="Narelle Wheaton" userId="6e1b2b30-480e-4f91-806b-6735d5b9e446" providerId="ADAL" clId="{8E549300-65A7-4A7E-A777-7B1D54F9F2CF}" dt="2023-06-14T03:13:16.891" v="34" actId="1076"/>
          <ac:spMkLst>
            <pc:docMk/>
            <pc:sldMk cId="1785376615" sldId="259"/>
            <ac:spMk id="5" creationId="{A760C78F-0D3F-4D1D-A0A7-F602F160498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A29A96-558A-4B72-8386-EBAAABBA75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E3016B-CF77-4500-80D5-F05A8F42AC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2EFF32-0432-4E19-BE67-EC2B228DF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648CB-CAF3-4685-8DCD-052F13C7585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76AF54-0C7E-4D39-8C43-BB8CA1CD5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3678F4-06B2-4D1C-A23C-D0B476AC1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DC4B-1CFD-4512-A046-11D933A79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13108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D0C76F-938A-44B9-9C48-12BFE7BA8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D15934-63DA-486C-97A4-ED8A46A8B8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C50BA5-C950-404A-AD89-5614EFD06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648CB-CAF3-4685-8DCD-052F13C7585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AE3A47-9002-430E-BE06-D7B9F520A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015710-4FEC-455C-A6AC-4C5A9F119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DC4B-1CFD-4512-A046-11D933A79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5736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BF81E42-3379-4C1F-B050-7710C6585A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8A6E03-8377-4428-ABA8-BD6C4E703E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F6D276-EC66-447D-8968-FDFAC3692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648CB-CAF3-4685-8DCD-052F13C7585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F6A2CC-2DC1-442A-BD23-22DB3C8A3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B414FD-6976-48A7-802B-0489D02E3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DC4B-1CFD-4512-A046-11D933A79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1284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E25F82-AAF4-490C-953A-C6B82761F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66B73B-D04F-4015-8AFD-9BC084563F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EF0A53-250F-4D13-B37F-5A1579256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648CB-CAF3-4685-8DCD-052F13C7585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389F9B-C6E8-4CDA-B65A-AAF1C0A32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E201E0-6363-49BA-B191-40987A6E3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DC4B-1CFD-4512-A046-11D933A79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1187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6A732A-F6B4-4F92-B9A9-E1A8018A0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6E4442-AAD1-44C7-B527-EE743AE792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8701EF-AAF6-4724-992A-06D2A71BE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648CB-CAF3-4685-8DCD-052F13C7585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4CEA33-4AEC-4FE5-AFFA-6F516ADC58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C27DF1-BC6B-4E65-BA1F-A94D604A4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DC4B-1CFD-4512-A046-11D933A79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3342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15BB86-9656-4976-BBFE-F91EE8B53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907AD4-547E-4F71-B67E-9A9680D5C9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47B257-FCB2-4EBC-BF0F-B3053DCC65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AE66FB-34F3-475D-A2F4-69236EB4B5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648CB-CAF3-4685-8DCD-052F13C7585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ED92F3-6BE0-408E-A6B3-691008C9D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218DB5-8C2F-4005-8E7F-79233F22A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DC4B-1CFD-4512-A046-11D933A79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3026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A8447-3F9C-4E80-BFB5-88C75AD37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38478-A3AD-4DE7-A91F-2E1DD58CA4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D43E3B-5801-48AC-998E-E4A6F6B5FE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CC7373-50CC-4473-8FCD-DD2E4D2790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7679FF-3B3A-4A27-ABF9-1B8589264A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4B2EDB-720F-4849-8FDC-F6C305004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648CB-CAF3-4685-8DCD-052F13C7585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57F88D-9C8C-47AF-BB6C-BFBB308CE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9802206-D6C3-4FDC-9DBE-670D43F38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DC4B-1CFD-4512-A046-11D933A79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1305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A76EEB-6881-4853-919A-F33292B58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7409BA-0C5A-48E5-B631-8B85EB981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648CB-CAF3-4685-8DCD-052F13C7585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ECCB3B-29F1-49E6-817C-F36A0DACB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7F06C2-9AED-479F-AC00-2FB01EECD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DC4B-1CFD-4512-A046-11D933A79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0628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67EEAD4-6EF2-401B-B0A6-EA746E221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648CB-CAF3-4685-8DCD-052F13C7585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C4755E-519D-400B-A476-DE00E2E98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BA4072-5763-4E7D-8E94-78BF3E06A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DC4B-1CFD-4512-A046-11D933A79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57661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A1EFF-D514-49F3-998E-B88360B56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ACE831-57B9-4CCD-A504-521270312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98AB38-9378-45B4-9D67-91602CD082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45DC28-4897-413B-85F3-A2F0BD550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648CB-CAF3-4685-8DCD-052F13C7585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6F64C6-FCCB-4891-815F-0D632CAED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FE47E2-C20F-4332-A66A-5DDFF98E2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DC4B-1CFD-4512-A046-11D933A79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1707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53DD1-5501-4172-A30F-E255F95E1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C08A6F-55E1-45B7-88A9-09C32A7145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B9B0A0-4AFD-4034-9EDF-A1A6CAE293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E0A763-F5B1-475E-BE7C-56C0DDB98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648CB-CAF3-4685-8DCD-052F13C7585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6CB613-9D87-42C5-9236-22A3CB314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94AF41-E3E4-4E18-B697-D13B8182C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C3DC4B-1CFD-4512-A046-11D933A79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9836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3CD7A4-1593-42D4-9C4D-A91AABB94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BC161C-DD07-4820-853F-3379DDE068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A354E-D0A8-4039-867A-04F26412DF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E648CB-CAF3-4685-8DCD-052F13C7585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9E0E4C-D762-4147-86DF-2124E130C6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A94208-FEC6-45A9-98A5-ED8F10A4E3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3DC4B-1CFD-4512-A046-11D933A7932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9158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A760C78F-0D3F-4D1D-A0A7-F602F16049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86583"/>
            <a:ext cx="9144000" cy="448483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000" b="0" i="0" dirty="0">
                <a:solidFill>
                  <a:schemeClr val="bg1"/>
                </a:solidFill>
                <a:effectLst/>
              </a:rPr>
              <a:t>Peace in our time, O Lord,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all the peoples - peace!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Peace surely based upon Thy will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built in righteousness.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power alone can break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fetters that enchain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sorely stricken soul of life,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make it live again.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212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A760C78F-0D3F-4D1D-A0A7-F602F16049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42962"/>
            <a:ext cx="9144000" cy="517207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Too long mistrust and fear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Have held our souls in thrall;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Sweep through the earth,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Keen Breath of Heaven,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sound a nobler call!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Come, as Thou didst of old,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love so great that men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Shall cast aside all other gods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turn to Thee again.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216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A760C78F-0D3F-4D1D-A0A7-F602F16049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74605"/>
            <a:ext cx="9144000" cy="4508789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shall we never learn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truth all time has taught,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without God as architect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building comes to naught?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Lord, help us, and inspire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hearts and lives that we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build, with all Thy wondrous gifts,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Kingdom meet for Thee.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660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A760C78F-0D3F-4D1D-A0A7-F602F16049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34184"/>
            <a:ext cx="9144000" cy="4789632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Peace in our time, O Lord,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all the peoples - peace!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Peace that shall build a glad new world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make for life's increase.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living Christ, who still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Dost all our burdens share,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 now and dwell within the hearts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all men everywhere.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06C921-C1B3-45D7-9CB4-EA90CD28BE7F}"/>
              </a:ext>
            </a:extLst>
          </p:cNvPr>
          <p:cNvSpPr txBox="1"/>
          <p:nvPr/>
        </p:nvSpPr>
        <p:spPr>
          <a:xfrm>
            <a:off x="302203" y="6076950"/>
            <a:ext cx="60960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Peace in our time, O Lord</a:t>
            </a:r>
          </a:p>
          <a:p>
            <a:r>
              <a:rPr lang="en-US" sz="1050" dirty="0">
                <a:solidFill>
                  <a:schemeClr val="bg1"/>
                </a:solidFill>
              </a:rPr>
              <a:t>John </a:t>
            </a:r>
            <a:r>
              <a:rPr lang="en-US" sz="1050" dirty="0" err="1">
                <a:solidFill>
                  <a:schemeClr val="bg1"/>
                </a:solidFill>
              </a:rPr>
              <a:t>Oxenham</a:t>
            </a:r>
            <a:r>
              <a:rPr lang="en-US" sz="1050" dirty="0">
                <a:solidFill>
                  <a:schemeClr val="bg1"/>
                </a:solidFill>
              </a:rPr>
              <a:t> (1852-1941)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1785376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268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2022-10-11T08:02:26Z</dcterms:created>
  <dcterms:modified xsi:type="dcterms:W3CDTF">2023-06-14T03:13:21Z</dcterms:modified>
</cp:coreProperties>
</file>